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9"/>
  </p:notesMasterIdLst>
  <p:sldIdLst>
    <p:sldId id="861" r:id="rId2"/>
    <p:sldId id="1354" r:id="rId3"/>
    <p:sldId id="1352" r:id="rId4"/>
    <p:sldId id="1337" r:id="rId5"/>
    <p:sldId id="1353" r:id="rId6"/>
    <p:sldId id="1356" r:id="rId7"/>
    <p:sldId id="1355" r:id="rId8"/>
  </p:sldIdLst>
  <p:sldSz cx="9144000" cy="5715000" type="screen16x10"/>
  <p:notesSz cx="6724650" cy="9866313"/>
  <p:embeddedFontLst>
    <p:embeddedFont>
      <p:font typeface="Comic Sans MS" panose="030F0902030302020204" pitchFamily="66" charset="0"/>
      <p:regular r:id="rId10"/>
    </p:embeddedFont>
  </p:embeddedFontLst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40FF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5" autoAdjust="0"/>
    <p:restoredTop sz="88291" autoAdjust="0"/>
  </p:normalViewPr>
  <p:slideViewPr>
    <p:cSldViewPr>
      <p:cViewPr varScale="1">
        <p:scale>
          <a:sx n="173" d="100"/>
          <a:sy n="173" d="100"/>
        </p:scale>
        <p:origin x="184" y="93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1/25/24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11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384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97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712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97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420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11:14-28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279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 he was casting out a demon that was mute.  When the demon had gone out, the mute man spoke, and the people marvelled.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some of them said, “He casts out demons by Beelzebul, the prince of demons,”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while others, to test him, kept seeking from him a sign from heaven.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he, knowing their thoughts, said to them, “Every kingdom divided against itself is laid waste, and a divided household falls.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if Satan also is divided against himself, how will his kingdom stand?  For you say that I cast out demons by Beelzebul.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if I cast out demons by Beelzebul, by whom do your sons cast them out?  Therefore they will be your judges.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97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3384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if it is by the finger of God that I cast out demons, then the kingdom of God has come upon you.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 a strong man, fully armed, guards his own palace, his goods are safe;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when one stronger than he attacks him and overcomes him, he takes away his armour in which he trusted and divides his spoil.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Whoever is not with me is against me, and whoever does not gather with me scatters.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71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465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“When the unclean spirit has gone out of a person, it passes through waterless places seeking rest, and finding none it says, ‘I will return to my house from which I came.’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it comes, it finds the house swept and put in order.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it goes and brings seven other spirits more evil than itself, and they enter and dwell there.  And the last state of that person is worse than the first.” </a:t>
            </a:r>
            <a:br>
              <a:rPr lang="en-AU" sz="1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AU" sz="1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12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he said these things, a woman in the crowd raised her voice and said to him, “Blessed is the womb that bore you, and the breasts at which you nursed!”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he said, “Blessed rather are those who hear the word of God and keep it!”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47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F0910813-6890-FE38-51F6-B7796EBC90EB}"/>
              </a:ext>
            </a:extLst>
          </p:cNvPr>
          <p:cNvSpPr txBox="1"/>
          <p:nvPr/>
        </p:nvSpPr>
        <p:spPr>
          <a:xfrm>
            <a:off x="14396" y="0"/>
            <a:ext cx="9129604" cy="43088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Kingdom of God with the King in Residence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3B67B9-7A38-3056-9D72-E7AF3648118E}"/>
              </a:ext>
            </a:extLst>
          </p:cNvPr>
          <p:cNvSpPr txBox="1"/>
          <p:nvPr/>
        </p:nvSpPr>
        <p:spPr>
          <a:xfrm>
            <a:off x="683568" y="692338"/>
            <a:ext cx="8158004" cy="646331"/>
          </a:xfrm>
          <a:prstGeom prst="rect">
            <a:avLst/>
          </a:prstGeom>
          <a:noFill/>
          <a:ln w="158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V13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The Heavenly Father gives the good gift of the Holy Spirit to those who ask Him</a:t>
            </a:r>
          </a:p>
          <a:p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V28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Blessed are those who hear the Word of God and Keep it.</a:t>
            </a:r>
            <a:endParaRPr lang="en-A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F7C1A58D-FAF3-F0ED-EA94-3D86FFCEB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6989" y="2237387"/>
            <a:ext cx="5207094" cy="61683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-89535">
              <a:lnSpc>
                <a:spcPct val="110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if it is by the finger of God that I cast out demons, then the kingdom of God has come upon you.</a:t>
            </a:r>
            <a:r>
              <a:rPr lang="en-AU" sz="1600" dirty="0"/>
              <a:t> </a:t>
            </a:r>
            <a:endParaRPr lang="en-A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6EE47E-BD0F-CC87-74B3-0D7D0A8F97BA}"/>
              </a:ext>
            </a:extLst>
          </p:cNvPr>
          <p:cNvSpPr txBox="1"/>
          <p:nvPr/>
        </p:nvSpPr>
        <p:spPr>
          <a:xfrm>
            <a:off x="881422" y="1301546"/>
            <a:ext cx="241260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Kingdom of God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D95489-EC73-441A-BBA5-3AD4C1A86BBA}"/>
              </a:ext>
            </a:extLst>
          </p:cNvPr>
          <p:cNvSpPr txBox="1"/>
          <p:nvPr/>
        </p:nvSpPr>
        <p:spPr>
          <a:xfrm>
            <a:off x="37074" y="347264"/>
            <a:ext cx="910692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Kingdom of God overthrowing evil through Jesus Christ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BE46E2-9333-EFAF-5DB7-AD62C5E4CC23}"/>
              </a:ext>
            </a:extLst>
          </p:cNvPr>
          <p:cNvSpPr txBox="1"/>
          <p:nvPr/>
        </p:nvSpPr>
        <p:spPr>
          <a:xfrm>
            <a:off x="4427149" y="1306236"/>
            <a:ext cx="4557607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Kingdom of this world (Satan’s Kingdom)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0F3A92-6A22-03CE-E1AF-1B05EC929A82}"/>
              </a:ext>
            </a:extLst>
          </p:cNvPr>
          <p:cNvSpPr txBox="1"/>
          <p:nvPr/>
        </p:nvSpPr>
        <p:spPr>
          <a:xfrm>
            <a:off x="3491880" y="1338782"/>
            <a:ext cx="72835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F7593E-2753-1CC6-1CD7-307BDF3A810D}"/>
              </a:ext>
            </a:extLst>
          </p:cNvPr>
          <p:cNvSpPr txBox="1"/>
          <p:nvPr/>
        </p:nvSpPr>
        <p:spPr>
          <a:xfrm>
            <a:off x="506857" y="1554287"/>
            <a:ext cx="2848363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Victorious over evil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B9C29F-861B-C703-E940-2142C9FAE79D}"/>
              </a:ext>
            </a:extLst>
          </p:cNvPr>
          <p:cNvSpPr txBox="1"/>
          <p:nvPr/>
        </p:nvSpPr>
        <p:spPr>
          <a:xfrm>
            <a:off x="4700470" y="1528767"/>
            <a:ext cx="4443530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Satan is strong, but God is stronger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BE38D6-0C75-174D-1E69-97163904CED9}"/>
              </a:ext>
            </a:extLst>
          </p:cNvPr>
          <p:cNvSpPr txBox="1"/>
          <p:nvPr/>
        </p:nvSpPr>
        <p:spPr>
          <a:xfrm>
            <a:off x="-711" y="1896454"/>
            <a:ext cx="910692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Seeking spiritual release from any other source than Christ results in worse spiritual bondage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699979-27EE-6CCC-1FFB-3D3466E958FC}"/>
              </a:ext>
            </a:extLst>
          </p:cNvPr>
          <p:cNvSpPr txBox="1"/>
          <p:nvPr/>
        </p:nvSpPr>
        <p:spPr>
          <a:xfrm>
            <a:off x="6846" y="2841083"/>
            <a:ext cx="9106925" cy="120032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(not in the priesthood) defeating Kingdom of darkness – the sign of the Kingdom of God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defeats Satan because He is stronger       (Strong man defeated by one stronger)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no neutrality.</a:t>
            </a:r>
            <a:r>
              <a:rPr lang="en-A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sz="1600" dirty="0">
                <a:solidFill>
                  <a:schemeClr val="bg1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Whoever is not with me is against me...   </a:t>
            </a:r>
            <a:r>
              <a:rPr lang="en-AU" sz="1600" dirty="0">
                <a:solidFill>
                  <a:schemeClr val="bg1"/>
                </a:solidFill>
              </a:rPr>
              <a:t>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Jesus;  or against Him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in the Kingdom of God, actively participate in “gathering” souls with Jesus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C0DD2B-3DF5-0CEF-1E28-6630173EA457}"/>
              </a:ext>
            </a:extLst>
          </p:cNvPr>
          <p:cNvSpPr/>
          <p:nvPr/>
        </p:nvSpPr>
        <p:spPr>
          <a:xfrm>
            <a:off x="323528" y="1338669"/>
            <a:ext cx="8661228" cy="61903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720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animBg="1"/>
      <p:bldP spid="6" grpId="0" build="p"/>
      <p:bldP spid="9" grpId="0" build="p"/>
      <p:bldP spid="4" grpId="0" build="p"/>
      <p:bldP spid="10" grpId="0" build="p"/>
      <p:bldP spid="11" grpId="0" build="p"/>
      <p:bldP spid="12" grpId="0" build="p"/>
      <p:bldP spid="14" grpId="0" build="p"/>
      <p:bldP spid="15" grpId="0" build="p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>
            <a:extLst>
              <a:ext uri="{FF2B5EF4-FFF2-40B4-BE49-F238E27FC236}">
                <a16:creationId xmlns:a16="http://schemas.microsoft.com/office/drawing/2014/main" id="{F7C1A58D-FAF3-F0ED-EA94-3D86FFCEB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812" y="0"/>
            <a:ext cx="7956376" cy="14293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-89535">
              <a:lnSpc>
                <a:spcPct val="110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“When the unclean spirit has gone out of a person, it passes through waterless places seeking rest, and finding none it says, ‘I will return to my house from which I came.’</a:t>
            </a:r>
            <a:r>
              <a:rPr lang="en-AU" sz="16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when it comes, it finds the house swept and put in order.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it goes and brings seven other spirits more evil than itself, and they enter and dwell there.  And the last state of that person is worse than the first.”</a:t>
            </a:r>
            <a:r>
              <a:rPr lang="en-AU" sz="1600" dirty="0"/>
              <a:t>  </a:t>
            </a:r>
            <a:endParaRPr lang="en-A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6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F0910813-6890-FE38-51F6-B7796EBC90EB}"/>
              </a:ext>
            </a:extLst>
          </p:cNvPr>
          <p:cNvSpPr txBox="1"/>
          <p:nvPr/>
        </p:nvSpPr>
        <p:spPr>
          <a:xfrm>
            <a:off x="14396" y="0"/>
            <a:ext cx="9129604" cy="43088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 algn="ctr"/>
            <a:r>
              <a:rPr lang="en-AU" sz="2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Kingdom of God with the King in Residence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A3B67B9-7A38-3056-9D72-E7AF3648118E}"/>
              </a:ext>
            </a:extLst>
          </p:cNvPr>
          <p:cNvSpPr txBox="1"/>
          <p:nvPr/>
        </p:nvSpPr>
        <p:spPr>
          <a:xfrm>
            <a:off x="683568" y="692338"/>
            <a:ext cx="8158004" cy="646331"/>
          </a:xfrm>
          <a:prstGeom prst="rect">
            <a:avLst/>
          </a:prstGeom>
          <a:noFill/>
          <a:ln w="158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V13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The Heavenly Father gives the good gift of the Holy Spirit to those who ask Him</a:t>
            </a:r>
          </a:p>
          <a:p>
            <a:r>
              <a:rPr lang="en-A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V28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Blessed are those who hear the Word of God and Keep it.</a:t>
            </a:r>
            <a:endParaRPr lang="en-A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F7C1A58D-FAF3-F0ED-EA94-3D86FFCEB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6989" y="2237387"/>
            <a:ext cx="5207094" cy="61683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-89535">
              <a:lnSpc>
                <a:spcPct val="110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if it is by the finger of God that I cast out demons, then the kingdom of God has come upon you.</a:t>
            </a:r>
            <a:r>
              <a:rPr lang="en-AU" sz="1600" dirty="0"/>
              <a:t> </a:t>
            </a:r>
            <a:endParaRPr lang="en-A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6EE47E-BD0F-CC87-74B3-0D7D0A8F97BA}"/>
              </a:ext>
            </a:extLst>
          </p:cNvPr>
          <p:cNvSpPr txBox="1"/>
          <p:nvPr/>
        </p:nvSpPr>
        <p:spPr>
          <a:xfrm>
            <a:off x="881422" y="1301546"/>
            <a:ext cx="241260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Kingdom of God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D95489-EC73-441A-BBA5-3AD4C1A86BBA}"/>
              </a:ext>
            </a:extLst>
          </p:cNvPr>
          <p:cNvSpPr txBox="1"/>
          <p:nvPr/>
        </p:nvSpPr>
        <p:spPr>
          <a:xfrm>
            <a:off x="37074" y="347264"/>
            <a:ext cx="910692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Kingdom of God overthrowing evil through Jesus Christ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BE46E2-9333-EFAF-5DB7-AD62C5E4CC23}"/>
              </a:ext>
            </a:extLst>
          </p:cNvPr>
          <p:cNvSpPr txBox="1"/>
          <p:nvPr/>
        </p:nvSpPr>
        <p:spPr>
          <a:xfrm>
            <a:off x="4427149" y="1306236"/>
            <a:ext cx="4557607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Kingdom of this world (Satan’s Kingdom)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0F3A92-6A22-03CE-E1AF-1B05EC929A82}"/>
              </a:ext>
            </a:extLst>
          </p:cNvPr>
          <p:cNvSpPr txBox="1"/>
          <p:nvPr/>
        </p:nvSpPr>
        <p:spPr>
          <a:xfrm>
            <a:off x="3491880" y="1338782"/>
            <a:ext cx="72835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F7593E-2753-1CC6-1CD7-307BDF3A810D}"/>
              </a:ext>
            </a:extLst>
          </p:cNvPr>
          <p:cNvSpPr txBox="1"/>
          <p:nvPr/>
        </p:nvSpPr>
        <p:spPr>
          <a:xfrm>
            <a:off x="506857" y="1554287"/>
            <a:ext cx="2848363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Victorious over evil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B9C29F-861B-C703-E940-2142C9FAE79D}"/>
              </a:ext>
            </a:extLst>
          </p:cNvPr>
          <p:cNvSpPr txBox="1"/>
          <p:nvPr/>
        </p:nvSpPr>
        <p:spPr>
          <a:xfrm>
            <a:off x="4700470" y="1528767"/>
            <a:ext cx="4443530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Satan is strong, but God is stronger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8BE38D6-0C75-174D-1E69-97163904CED9}"/>
              </a:ext>
            </a:extLst>
          </p:cNvPr>
          <p:cNvSpPr txBox="1"/>
          <p:nvPr/>
        </p:nvSpPr>
        <p:spPr>
          <a:xfrm>
            <a:off x="-711" y="1896454"/>
            <a:ext cx="910692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Seeking spiritual release from any other source than Christ results in worse spiritual bondage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699979-27EE-6CCC-1FFB-3D3466E958FC}"/>
              </a:ext>
            </a:extLst>
          </p:cNvPr>
          <p:cNvSpPr txBox="1"/>
          <p:nvPr/>
        </p:nvSpPr>
        <p:spPr>
          <a:xfrm>
            <a:off x="6846" y="2841083"/>
            <a:ext cx="9106925" cy="120032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(not in the priesthood) defeating Kingdom of darkness – the sign of the Kingdom of God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defeats Satan because He is stronger       (Strong man defeated by one stronger)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no neutrality.</a:t>
            </a:r>
            <a:r>
              <a:rPr lang="en-A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sz="1600" dirty="0">
                <a:solidFill>
                  <a:schemeClr val="bg1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Whoever is not with me is against me...   </a:t>
            </a:r>
            <a:r>
              <a:rPr lang="en-AU" sz="1600" dirty="0">
                <a:solidFill>
                  <a:schemeClr val="bg1"/>
                </a:solidFill>
              </a:rPr>
              <a:t>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Jesus;  or against Him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in the Kingdom of God, actively participate in “gathering” souls with Jesus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C0DD2B-3DF5-0CEF-1E28-6630173EA457}"/>
              </a:ext>
            </a:extLst>
          </p:cNvPr>
          <p:cNvSpPr/>
          <p:nvPr/>
        </p:nvSpPr>
        <p:spPr>
          <a:xfrm>
            <a:off x="323528" y="1338669"/>
            <a:ext cx="8661228" cy="61903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9D53617-0C7C-4DA3-FCCB-A8D50ADDE89E}"/>
              </a:ext>
            </a:extLst>
          </p:cNvPr>
          <p:cNvCxnSpPr>
            <a:cxnSpLocks/>
          </p:cNvCxnSpPr>
          <p:nvPr/>
        </p:nvCxnSpPr>
        <p:spPr>
          <a:xfrm>
            <a:off x="180172" y="4028984"/>
            <a:ext cx="8640960" cy="0"/>
          </a:xfrm>
          <a:prstGeom prst="line">
            <a:avLst/>
          </a:prstGeom>
          <a:ln w="952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4EB8AEA-F2F8-DF31-28F2-D8FBF38FD552}"/>
              </a:ext>
            </a:extLst>
          </p:cNvPr>
          <p:cNvSpPr txBox="1"/>
          <p:nvPr/>
        </p:nvSpPr>
        <p:spPr>
          <a:xfrm>
            <a:off x="26016" y="4081617"/>
            <a:ext cx="9106925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experience a great act of God (spiritual release) But not respond by inviting Him 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373D16-F408-D038-ED07-C3CEE00C898E}"/>
              </a:ext>
            </a:extLst>
          </p:cNvPr>
          <p:cNvSpPr txBox="1"/>
          <p:nvPr/>
        </p:nvSpPr>
        <p:spPr>
          <a:xfrm>
            <a:off x="-711" y="4374183"/>
            <a:ext cx="9106925" cy="92333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need God’s Holy Spirit to dwell in us to be the Stronger Man to repel the evil 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Commit to Christ.  Ask/Seek/Knock praying for Holy Spirit to dwell in 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just being a hearer of the word, but a </a:t>
            </a:r>
            <a:r>
              <a:rPr lang="en-AU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Keeper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/  </a:t>
            </a:r>
            <a:r>
              <a:rPr lang="en-AU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Doer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of the Word.</a:t>
            </a:r>
          </a:p>
        </p:txBody>
      </p:sp>
    </p:spTree>
    <p:extLst>
      <p:ext uri="{BB962C8B-B14F-4D97-AF65-F5344CB8AC3E}">
        <p14:creationId xmlns:p14="http://schemas.microsoft.com/office/powerpoint/2010/main" val="346841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171108</TotalTime>
  <Words>935</Words>
  <Application>Microsoft Macintosh PowerPoint</Application>
  <PresentationFormat>On-screen Show (16:10)</PresentationFormat>
  <Paragraphs>53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Comic Sans MS</vt:lpstr>
      <vt:lpstr>Arial</vt:lpstr>
      <vt:lpstr>Times New Roman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2618</cp:revision>
  <cp:lastPrinted>2024-01-25T07:36:31Z</cp:lastPrinted>
  <dcterms:created xsi:type="dcterms:W3CDTF">2016-11-04T06:28:01Z</dcterms:created>
  <dcterms:modified xsi:type="dcterms:W3CDTF">2024-01-25T07:45:17Z</dcterms:modified>
</cp:coreProperties>
</file>